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Lora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23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C8DBCD-B27A-2A56-1B33-99C26FB2A795}"/>
              </a:ext>
            </a:extLst>
          </p:cNvPr>
          <p:cNvSpPr txBox="1"/>
          <p:nvPr/>
        </p:nvSpPr>
        <p:spPr>
          <a:xfrm>
            <a:off x="1123950" y="1120220"/>
            <a:ext cx="7315200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33E32"/>
                </a:solidFill>
                <a:latin typeface="Times New Roman" panose="02020603050405020304" pitchFamily="18" charset="0"/>
                <a:ea typeface="Alice" pitchFamily="34" charset="-122"/>
                <a:cs typeface="Times New Roman" panose="02020603050405020304" pitchFamily="18" charset="0"/>
              </a:rPr>
              <a:t>Just-In-Time (JIT) Compilation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3F759-CD94-1ADB-7DE7-F18CAEF08417}"/>
              </a:ext>
            </a:extLst>
          </p:cNvPr>
          <p:cNvSpPr txBox="1"/>
          <p:nvPr/>
        </p:nvSpPr>
        <p:spPr>
          <a:xfrm>
            <a:off x="1200150" y="6585505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Manikanta K (192211340)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Karthik M (192211383)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B0DEF-504A-347D-6F0E-68EEE6EE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062287"/>
            <a:ext cx="4095750" cy="2819400"/>
          </a:xfrm>
          <a:prstGeom prst="rect">
            <a:avLst/>
          </a:prstGeom>
        </p:spPr>
      </p:pic>
      <p:pic>
        <p:nvPicPr>
          <p:cNvPr id="1028" name="Picture 4" descr="What Is Just-In-Time (JIT) Compilation?">
            <a:extLst>
              <a:ext uri="{FF2B5EF4-FFF2-40B4-BE49-F238E27FC236}">
                <a16:creationId xmlns:a16="http://schemas.microsoft.com/office/drawing/2014/main" id="{93F6C1B2-5B1D-7A90-4D18-295A857A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3062287"/>
            <a:ext cx="6667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D013B2-7F7E-5C9F-D9BD-26C062B29AA4}"/>
              </a:ext>
            </a:extLst>
          </p:cNvPr>
          <p:cNvSpPr/>
          <p:nvPr/>
        </p:nvSpPr>
        <p:spPr>
          <a:xfrm>
            <a:off x="12668250" y="7600117"/>
            <a:ext cx="1943100" cy="609600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90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0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and Future Trends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81970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4413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04184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has revolutionized software development, enhancing performance and enabling cross-platform compatibility.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338197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4413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904184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advancements in JIT compilation will focus on further optimization, reducing start-up overhead, and enhancing security.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A5D413-C2F4-9F63-D2E9-E529FFCD817E}"/>
              </a:ext>
            </a:extLst>
          </p:cNvPr>
          <p:cNvSpPr/>
          <p:nvPr/>
        </p:nvSpPr>
        <p:spPr>
          <a:xfrm>
            <a:off x="12650033" y="7553325"/>
            <a:ext cx="1943100" cy="609600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Just-In-Time (JIT) Compilation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presentation delves into the world of Just-In-Time compilation, exploring its concepts, benefits, challenges, and real-world applications. We'll cover the workings of JIT compilation and compare it with traditional interpreters and compilers. We'll then explore its optimization capabilities and highlight its impact on modern software.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3194F-87CC-390F-1B86-DC12D68E925D}"/>
              </a:ext>
            </a:extLst>
          </p:cNvPr>
          <p:cNvSpPr/>
          <p:nvPr/>
        </p:nvSpPr>
        <p:spPr>
          <a:xfrm>
            <a:off x="12687300" y="7620000"/>
            <a:ext cx="1943100" cy="609600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254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is JIT Compilation?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Dynamic Compilation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is a technique where code is translated to machine code at runtime, just before execution. This allows for optimization based on the specific runtime environment and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Players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process involves a JIT compiler, responsible for translating bytecode into machine code. It dynamically analyzes the program and adapts its optimization strategies.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A99A9C-3CC6-13B4-70C4-2EE9E270CD18}"/>
              </a:ext>
            </a:extLst>
          </p:cNvPr>
          <p:cNvSpPr/>
          <p:nvPr/>
        </p:nvSpPr>
        <p:spPr>
          <a:xfrm>
            <a:off x="12687300" y="7620000"/>
            <a:ext cx="1943100" cy="609600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1068"/>
            <a:ext cx="68406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Benefits of JIT Compilation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976074" y="231017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Performance Boost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1557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often leads to significant performance improvements, as it optimizes code for the target machine and specific runtime conditions.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4857036" y="2310170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699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allows programs to be written once and run on various platforms, as the translation to native code happens at runtime.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966073" y="5814298"/>
            <a:ext cx="1657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2900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Dynamic Optimization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compilers can adapt their optimization strategies based on runtime data and code behavior, resulting in better performance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756285"/>
            <a:ext cx="6569869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How JIT Compilation Works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7127" y="1738789"/>
            <a:ext cx="22860" cy="5734526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6764715" y="2205276"/>
            <a:ext cx="743545" cy="22860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6309539" y="1977747"/>
            <a:ext cx="478036" cy="4780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6480274" y="2057400"/>
            <a:ext cx="13644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717036" y="1951196"/>
            <a:ext cx="616981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program is written in a high-level language (e.g., Java, Python, JavaScript).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764715" y="3522107"/>
            <a:ext cx="743545" cy="22860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10" name="Shape 7"/>
          <p:cNvSpPr/>
          <p:nvPr/>
        </p:nvSpPr>
        <p:spPr>
          <a:xfrm>
            <a:off x="6309539" y="3294578"/>
            <a:ext cx="478036" cy="4780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6470273" y="3374231"/>
            <a:ext cx="15644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7717036" y="3268028"/>
            <a:ext cx="616981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source code is compiled into an intermediate representation (e.g., bytecode) using an interpreter or a compiler.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764715" y="5178743"/>
            <a:ext cx="743545" cy="22860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14" name="Shape 11"/>
          <p:cNvSpPr/>
          <p:nvPr/>
        </p:nvSpPr>
        <p:spPr>
          <a:xfrm>
            <a:off x="6309539" y="4951214"/>
            <a:ext cx="478036" cy="4780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5" name="Text 12"/>
          <p:cNvSpPr/>
          <p:nvPr/>
        </p:nvSpPr>
        <p:spPr>
          <a:xfrm>
            <a:off x="6470868" y="5030867"/>
            <a:ext cx="15525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3"/>
          <p:cNvSpPr/>
          <p:nvPr/>
        </p:nvSpPr>
        <p:spPr>
          <a:xfrm>
            <a:off x="7717036" y="4924663"/>
            <a:ext cx="616981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 runtime, the JIT compiler analyzes the intermediate representation and translates frequently executed sections into native machine code.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764715" y="6835378"/>
            <a:ext cx="743545" cy="22860"/>
          </a:xfrm>
          <a:prstGeom prst="roundRect">
            <a:avLst>
              <a:gd name="adj" fmla="val 139414"/>
            </a:avLst>
          </a:prstGeom>
          <a:solidFill>
            <a:srgbClr val="D6D3CC"/>
          </a:solidFill>
          <a:ln/>
        </p:spPr>
      </p:sp>
      <p:sp>
        <p:nvSpPr>
          <p:cNvPr id="18" name="Shape 15"/>
          <p:cNvSpPr/>
          <p:nvPr/>
        </p:nvSpPr>
        <p:spPr>
          <a:xfrm>
            <a:off x="6309539" y="6607850"/>
            <a:ext cx="478036" cy="4780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9" name="Text 16"/>
          <p:cNvSpPr/>
          <p:nvPr/>
        </p:nvSpPr>
        <p:spPr>
          <a:xfrm>
            <a:off x="6469440" y="6687503"/>
            <a:ext cx="15811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7"/>
          <p:cNvSpPr/>
          <p:nvPr/>
        </p:nvSpPr>
        <p:spPr>
          <a:xfrm>
            <a:off x="7717036" y="6581299"/>
            <a:ext cx="616981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optimized machine code is cached for future execution, ensuring faster performance for frequently used sections.</a:t>
            </a:r>
            <a:endParaRPr lang="en-US" sz="1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767E65-39D4-E80A-BCD0-1231A2FDCEF9}"/>
              </a:ext>
            </a:extLst>
          </p:cNvPr>
          <p:cNvSpPr/>
          <p:nvPr/>
        </p:nvSpPr>
        <p:spPr>
          <a:xfrm>
            <a:off x="12608642" y="7620000"/>
            <a:ext cx="1943100" cy="609600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7239833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Interpreters vs. JIT Compilers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6551057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Interpreters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611457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Interpreters directly execute the source code line by line, without a compilation step. They are simpler and more portable but generally slower.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340066"/>
            <a:ext cx="6551057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3442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JIT Compilers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33442" y="6012894"/>
            <a:ext cx="6114574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compilers combine the benefits of interpretation (dynamic execution) and compilation (optimized performance), offering a balance between speed and flexibility.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14174C-5E50-071C-5FE7-27AAEFF17EE7}"/>
              </a:ext>
            </a:extLst>
          </p:cNvPr>
          <p:cNvSpPr/>
          <p:nvPr/>
        </p:nvSpPr>
        <p:spPr>
          <a:xfrm>
            <a:off x="12676466" y="7600117"/>
            <a:ext cx="1943100" cy="609600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1207"/>
            <a:ext cx="7497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Challenges of JIT Compilation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Start-Up Overhead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can add a slight initial delay, as it requires time to analyze and translate the code.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28473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Implementing and optimizing JIT compilers can be complex, requiring expertise in compiler design and runtime optimization.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50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Memory Consumption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JIT compilation may lead to increased memory usage, as the compiler stores both the original code and the optimized machine code.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8940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Performance Optimization with JIT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959179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Method Inlining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80046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Replaces function calls with the function's code directly, reducing overhead.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4784" y="4469249"/>
            <a:ext cx="13918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Loop Optimization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Improves the performance of loops by unrolling or optimizing their iterations.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5260" y="6195774"/>
            <a:ext cx="1381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Adaptive Optimization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Dynamically analyzes code execution patterns and optimizes based on runtime data.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DDAA64-E409-1C99-9367-AA9A4DCDB234}"/>
              </a:ext>
            </a:extLst>
          </p:cNvPr>
          <p:cNvSpPr/>
          <p:nvPr/>
        </p:nvSpPr>
        <p:spPr>
          <a:xfrm>
            <a:off x="12638246" y="7620000"/>
            <a:ext cx="1943100" cy="609600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10127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Real-World Examples of JIT Compilation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Java Virtual Machine (JVM) uses JIT compilation to improve performance and ensure platform-independent execution.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Modern JavaScript engines, such as V8 (Chrome) and SpiderMonkey (Firefox), employ JIT compilation for speed and efficiency.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Python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Python interpreter, CPython, uses a combination of bytecode compilation and JIT optimization for enhanced performance.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E97A22-14C3-FA46-9176-7C0250FE5C2E}"/>
              </a:ext>
            </a:extLst>
          </p:cNvPr>
          <p:cNvSpPr/>
          <p:nvPr/>
        </p:nvSpPr>
        <p:spPr>
          <a:xfrm>
            <a:off x="12687300" y="7560827"/>
            <a:ext cx="1943100" cy="609600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607</Words>
  <Application>Microsoft Office PowerPoint</Application>
  <PresentationFormat>Custom</PresentationFormat>
  <Paragraphs>74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Times New Roman</vt:lpstr>
      <vt:lpstr>Alice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MANIKANTA KURUPUDI</cp:lastModifiedBy>
  <cp:revision>2</cp:revision>
  <dcterms:created xsi:type="dcterms:W3CDTF">2024-11-25T02:51:56Z</dcterms:created>
  <dcterms:modified xsi:type="dcterms:W3CDTF">2024-11-25T03:08:00Z</dcterms:modified>
</cp:coreProperties>
</file>